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9"/>
    <p:sldId id="258" r:id="rId10"/>
    <p:sldId id="259" r:id="rId11"/>
    <p:sldId id="260" r:id="rId12"/>
    <p:sldId id="261" r:id="rId13"/>
  </p:sldIdLst>
  <p:sldSz cx="9144000" cy="51435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notesMaster" Target="notesMasters/notesMaster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89C1C7-3DCD-1040-A9CF-14679D8B5DDD}" type="datetimeFigureOut">
              <a:rPr lang="en-US" smtClean="0"/>
              <a:t>10/17/16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5E49A5-4136-284D-997B-48E1D791AD67}" type="slidenum">
              <a:rPr lang="en-US" smtClean="0"/>
              <a:t>‹#›</a:t>
            </a:fld>
            <a:endParaRPr lang="en-US"/>
          </a:p>
        </p:txBody>
      </p:sp>
    </p:spTree>
    <p:extLst>
      <p:ext uri="{BB962C8B-B14F-4D97-AF65-F5344CB8AC3E}">
        <p14:creationId xmlns:p14="http://schemas.microsoft.com/office/powerpoint/2010/main" val="262325218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Welcome everyone to Physics 101. Today we are going to talk about the fundamental laws of motion. Specifically, we will look at Newton's Three Laws of Motion and how they govern the world around us.</a:t>
            </a:r>
          </a:p>
        </p:txBody>
      </p:sp>
      <p:sp>
        <p:nvSpPr>
          <p:cNvPr id="4" name="Slide Number Placeholder 3"/>
          <p:cNvSpPr>
            <a:spLocks noGrp="1"/>
          </p:cNvSpPr>
          <p:nvPr>
            <p:ph type="sldNum" idx="5" sz="quarter"/>
          </p:nvPr>
        </p:nvSpPr>
        <p:spPr/>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First, let's define 'Force'. A force is simply a push or a pull upon an object resulting from the object's interaction with another object. Whenever there is an interaction between two objects, there is a force upon each of the objects.</a:t>
            </a:r>
          </a:p>
        </p:txBody>
      </p:sp>
      <p:sp>
        <p:nvSpPr>
          <p:cNvPr id="4" name="Slide Number Placeholder 3"/>
          <p:cNvSpPr>
            <a:spLocks noGrp="1"/>
          </p:cNvSpPr>
          <p:nvPr>
            <p:ph type="sldNum" idx="5" sz="quarter"/>
          </p:nvPr>
        </p:nvSpPr>
        <p:spPr/>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Newton's First Law, also known as the Law of Inertia, states that an object at rest stays at rest and an object in motion stays in motion with the same speed and in the same direction unless acted upon by an unbalanced force.</a:t>
            </a:r>
          </a:p>
        </p:txBody>
      </p:sp>
      <p:sp>
        <p:nvSpPr>
          <p:cNvPr id="4" name="Slide Number Placeholder 3"/>
          <p:cNvSpPr>
            <a:spLocks noGrp="1"/>
          </p:cNvSpPr>
          <p:nvPr>
            <p:ph type="sldNum" idx="5" sz="quarter"/>
          </p:nvPr>
        </p:nvSpPr>
        <p:spPr/>
      </p:sp>
    </p:spTree>
  </p:cSld>
  <p:clrMapOvr>
    <a:masterClrMapping/>
  </p:clrMapOvr>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Newton's Second Law provides the calculation for force. It states that Force equals mass times acceleration. F equals m a. This means that the heavier an object is, the more force is needed to move it.</a:t>
            </a:r>
          </a:p>
        </p:txBody>
      </p:sp>
      <p:sp>
        <p:nvSpPr>
          <p:cNvPr id="4" name="Slide Number Placeholder 3"/>
          <p:cNvSpPr>
            <a:spLocks noGrp="1"/>
          </p:cNvSpPr>
          <p:nvPr>
            <p:ph type="sldNum" idx="5" sz="quarter"/>
          </p:nvPr>
        </p:nvSpPr>
        <p:spPr/>
      </p:sp>
    </p:spTree>
  </p:cSld>
  <p:clrMapOvr>
    <a:masterClrMapping/>
  </p:clrMapOvr>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Finally, Newton's Third Law: For every action, there is an equal and opposite reaction. This means that in every interaction, there is a pair of forces acting on the two interacting objects.</a:t>
            </a:r>
          </a:p>
        </p:txBody>
      </p:sp>
      <p:sp>
        <p:nvSpPr>
          <p:cNvPr id="4" name="Slide Number Placeholder 3"/>
          <p:cNvSpPr>
            <a:spLocks noGrp="1"/>
          </p:cNvSpPr>
          <p:nvPr>
            <p:ph type="sldNum" idx="5" sz="quarter"/>
          </p:nvPr>
        </p:nvSpPr>
        <p:spPr/>
      </p:sp>
    </p:spTree>
  </p:cSld>
  <p:clrMapOvr>
    <a:masterClrMapping/>
  </p:clrMapOvr>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That concludes our brief introduction. Please review Chapter 1 in your textbooks for next week's lab session. Thank you for listening!</a:t>
            </a:r>
          </a:p>
        </p:txBody>
      </p:sp>
      <p:sp>
        <p:nvSpPr>
          <p:cNvPr id="4" name="Slide Number Placeholder 3"/>
          <p:cNvSpPr>
            <a:spLocks noGrp="1"/>
          </p:cNvSpPr>
          <p:nvPr>
            <p:ph type="sldNum" idx="5" sz="quarter"/>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6.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1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2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3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4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5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6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